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3" r:id="rId6"/>
    <p:sldId id="272" r:id="rId7"/>
    <p:sldId id="274" r:id="rId8"/>
    <p:sldId id="259" r:id="rId9"/>
    <p:sldId id="264" r:id="rId10"/>
    <p:sldId id="271" r:id="rId11"/>
    <p:sldId id="269" r:id="rId12"/>
    <p:sldId id="275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xKZ5luIdNSQ" TargetMode="External" /><Relationship Id="rId4" Type="http://schemas.microsoft.com/office/2007/relationships/media" Target="https://www.youtube.com/embed/xKZ5luIdNSQ" TargetMode="External" /><Relationship Id="rId5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4lu-fHv62oQ" TargetMode="External" /><Relationship Id="rId4" Type="http://schemas.microsoft.com/office/2007/relationships/media" Target="https://www.youtube.com/embed/4lu-fHv62oQ" TargetMode="External" /><Relationship Id="rId5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tgRwaOtcjFo" TargetMode="External" /><Relationship Id="rId4" Type="http://schemas.microsoft.com/office/2007/relationships/media" Target="https://www.youtube.com/embed/tgRwaOtcjFo" TargetMode="External" /><Relationship Id="rId5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xKZ5luIdNSQ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122124" y="-301407"/>
            <a:ext cx="10012992" cy="75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71012" y="2570352"/>
            <a:ext cx="8741865" cy="28284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4500" b="1" kern="0">
                <a:solidFill>
                  <a:srgbClr val="0066ff"/>
                </a:solidFill>
                <a:latin typeface="맑은 고딕"/>
              </a:rPr>
              <a:t>대왕고래</a:t>
            </a: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가 행복한</a:t>
            </a:r>
            <a:r>
              <a:rPr lang="en-US" altLang="ko-KR" sz="4500" kern="0">
                <a:solidFill>
                  <a:srgbClr val="808080"/>
                </a:solidFill>
                <a:latin typeface="맑은 고딕"/>
              </a:rPr>
              <a:t>,</a:t>
            </a:r>
            <a:endParaRPr lang="en-US" altLang="ko-KR" sz="45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4500" b="1" kern="0">
                <a:solidFill>
                  <a:srgbClr val="32d709"/>
                </a:solidFill>
                <a:latin typeface="맑은 고딕"/>
              </a:rPr>
              <a:t>플라스틱 쓰레기가 없는</a:t>
            </a: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 </a:t>
            </a:r>
            <a:endParaRPr lang="ko-KR" altLang="en-US" sz="45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아름다운 바다의 모습을</a:t>
            </a:r>
            <a:endParaRPr lang="ko-KR" altLang="en-US" sz="45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꾸며 보세요</a:t>
            </a:r>
            <a:r>
              <a:rPr lang="en-US" altLang="ko-KR" sz="4500" kern="0">
                <a:solidFill>
                  <a:srgbClr val="808080"/>
                </a:solidFill>
                <a:latin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450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4lu-fHv62oQ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177950" y="2322729"/>
            <a:ext cx="7208990" cy="22092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동물인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ef4ddf"/>
                </a:solidFill>
                <a:latin typeface="맑은 고딕"/>
                <a:cs typeface="함초롬바탕"/>
              </a:rPr>
              <a:t>대왕고래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와 </a:t>
            </a:r>
            <a:endParaRPr xmlns:mc="http://schemas.openxmlformats.org/markup-compatibility/2006" xmlns:hp="http://schemas.haansoft.com/office/presentation/8.0" sz="2900" b="1" i="0" u="none" strike="noStrike" mc:Ignorable="hp" hp:hslEmbossed="0">
              <a:solidFill>
                <a:srgbClr val="4d8eef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플라스틱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으로 인한 바다 오염에 대해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알아보고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작품 꾸미기 활동을 해 보아요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동물인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대왕고래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3174565"/>
            <a:ext cx="6346235" cy="247107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대왕고래는 흰긴수염고래라고도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불리우며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몸길이는 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24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∼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26m,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무게는 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200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톤에 이르는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지구상에서 가장 큰 동물입니다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600"/>
          </a:p>
        </p:txBody>
      </p:sp>
      <p:pic>
        <p:nvPicPr>
          <p:cNvPr id="13" name=""/>
          <p:cNvPicPr/>
          <p:nvPr/>
        </p:nvPicPr>
        <p:blipFill rotWithShape="1">
          <a:blip r:embed="rId3"/>
          <a:srcRect l="2710"/>
          <a:stretch>
            <a:fillRect/>
          </a:stretch>
        </p:blipFill>
        <p:spPr>
          <a:xfrm>
            <a:off x="443629" y="1009237"/>
            <a:ext cx="4035726" cy="556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097831" y="2965798"/>
            <a:ext cx="5954797" cy="237582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대왕고래는 세계의 모든 바다에서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발견되지만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그들의 개체 수는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20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세기에 마구잡이로 자행되었던 고래잡이로 인해 크게 줄어들었습니다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500"/>
          </a:p>
        </p:txBody>
      </p:sp>
      <p:pic>
        <p:nvPicPr>
          <p:cNvPr id="13" name=""/>
          <p:cNvPicPr/>
          <p:nvPr/>
        </p:nvPicPr>
        <p:blipFill rotWithShape="1">
          <a:blip r:embed="rId3"/>
          <a:srcRect l="2710"/>
          <a:stretch>
            <a:fillRect/>
          </a:stretch>
        </p:blipFill>
        <p:spPr>
          <a:xfrm>
            <a:off x="443629" y="1009237"/>
            <a:ext cx="4035726" cy="556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743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084783" y="3305044"/>
            <a:ext cx="6346235" cy="247107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대왕고래의 먹이는 주로 크릴새우로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구성되어 있는데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크릴새우는 작은 새우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모양의 갑각류의 일종으로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크릴새우 떼를 하루에 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3t 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가량 대량으로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먹는다고 합니다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600"/>
          </a:p>
        </p:txBody>
      </p:sp>
      <p:pic>
        <p:nvPicPr>
          <p:cNvPr id="13" name=""/>
          <p:cNvPicPr/>
          <p:nvPr/>
        </p:nvPicPr>
        <p:blipFill rotWithShape="1">
          <a:blip r:embed="rId3"/>
          <a:srcRect l="2710"/>
          <a:stretch>
            <a:fillRect/>
          </a:stretch>
        </p:blipFill>
        <p:spPr>
          <a:xfrm>
            <a:off x="443629" y="1009237"/>
            <a:ext cx="4035726" cy="556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838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443601" y="3318092"/>
            <a:ext cx="6346234" cy="2465201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그러나 요즘 미세 플라스틱으로 인한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바다의 오염이 심각하여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대왕고래가 크릴새우가 아닌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미세 플라스틱을 하루 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1000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톤 이상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먹고 있다고 해요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​</a:t>
            </a:r>
            <a:endParaRPr lang="ko-KR" altLang="en-US" sz="2600"/>
          </a:p>
        </p:txBody>
      </p:sp>
      <p:pic>
        <p:nvPicPr>
          <p:cNvPr id="13" name=""/>
          <p:cNvPicPr/>
          <p:nvPr/>
        </p:nvPicPr>
        <p:blipFill rotWithShape="1">
          <a:blip r:embed="rId3"/>
          <a:srcRect l="2710"/>
          <a:stretch>
            <a:fillRect/>
          </a:stretch>
        </p:blipFill>
        <p:spPr>
          <a:xfrm>
            <a:off x="443629" y="1009237"/>
            <a:ext cx="4035726" cy="5564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73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tgRwaOtcjFo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7447" y="2753023"/>
            <a:ext cx="7665671" cy="15664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플라스틱</a:t>
            </a:r>
            <a:r>
              <a: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으로 인한</a:t>
            </a:r>
            <a:endPara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srgbClr val="8f28f6"/>
                </a:solidFill>
                <a:latin typeface="Calibri"/>
                <a:ea typeface="맑은 고딕"/>
                <a:cs typeface="맑은 고딕"/>
              </a:rPr>
              <a:t>바다오염</a:t>
            </a:r>
            <a:r>
              <a:rPr xmlns:mc="http://schemas.openxmlformats.org/markup-compatibility/2006" xmlns:hp="http://schemas.haansoft.com/office/presentation/8.0" kumimoji="0" lang="ko-KR" altLang="en-US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에 대해 알아 보아요</a:t>
            </a:r>
            <a:r>
              <a:rPr xmlns:mc="http://schemas.openxmlformats.org/markup-compatibility/2006" xmlns:hp="http://schemas.haansoft.com/office/presentation/8.0" kumimoji="0" lang="en-US" altLang="ko-KR" sz="44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44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116</ep:Words>
  <ep:PresentationFormat>화면 슬라이드 쇼(4:3)</ep:PresentationFormat>
  <ep:Paragraphs>46</ep:Paragraphs>
  <ep:Slides>12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2023-09-05T07:03:19.248</dcterms:modified>
  <cp:revision>37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